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9" r:id="rId2"/>
    <p:sldId id="256" r:id="rId3"/>
    <p:sldId id="292" r:id="rId4"/>
    <p:sldId id="263" r:id="rId5"/>
    <p:sldId id="268" r:id="rId6"/>
    <p:sldId id="265" r:id="rId7"/>
    <p:sldId id="290" r:id="rId8"/>
    <p:sldId id="275" r:id="rId9"/>
    <p:sldId id="277" r:id="rId10"/>
    <p:sldId id="281" r:id="rId11"/>
    <p:sldId id="278" r:id="rId12"/>
    <p:sldId id="279" r:id="rId13"/>
    <p:sldId id="280" r:id="rId14"/>
    <p:sldId id="282" r:id="rId15"/>
    <p:sldId id="289" r:id="rId16"/>
    <p:sldId id="284" r:id="rId17"/>
    <p:sldId id="285" r:id="rId18"/>
    <p:sldId id="286" r:id="rId19"/>
    <p:sldId id="287" r:id="rId20"/>
    <p:sldId id="28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2/4/2017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Mathias</a:t>
            </a:r>
            <a:r>
              <a:rPr lang="fr-FR" baseline="0" noProof="0" dirty="0" smtClean="0"/>
              <a:t> et moi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 xmlns:p14="http://schemas.microsoft.com/office/powerpoint/2010/main"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 xmlns:p14="http://schemas.microsoft.com/office/powerpoint/2010/main" val="194500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 xmlns:p14="http://schemas.microsoft.com/office/powerpoint/2010/main" val="332029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 xmlns:p14="http://schemas.microsoft.com/office/powerpoint/2010/main" val="353234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 xmlns:p14="http://schemas.microsoft.com/office/powerpoint/2010/main" val="81824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 xmlns:p14="http://schemas.microsoft.com/office/powerpoint/2010/main"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4</a:t>
            </a:fld>
            <a:endParaRPr lang="en-US"/>
          </a:p>
        </p:txBody>
      </p:sp>
    </p:spTree>
    <p:extLst>
      <p:ext uri="{BB962C8B-B14F-4D97-AF65-F5344CB8AC3E}">
        <p14:creationId xmlns="" xmlns:p14="http://schemas.microsoft.com/office/powerpoint/2010/main"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5</a:t>
            </a:fld>
            <a:endParaRPr lang="en-US"/>
          </a:p>
        </p:txBody>
      </p:sp>
    </p:spTree>
    <p:extLst>
      <p:ext uri="{BB962C8B-B14F-4D97-AF65-F5344CB8AC3E}">
        <p14:creationId xmlns="" xmlns:p14="http://schemas.microsoft.com/office/powerpoint/2010/main"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6</a:t>
            </a:fld>
            <a:endParaRPr lang="en-US"/>
          </a:p>
        </p:txBody>
      </p:sp>
    </p:spTree>
    <p:extLst>
      <p:ext uri="{BB962C8B-B14F-4D97-AF65-F5344CB8AC3E}">
        <p14:creationId xmlns="" xmlns:p14="http://schemas.microsoft.com/office/powerpoint/2010/main"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8</a:t>
            </a:fld>
            <a:endParaRPr lang="en-US"/>
          </a:p>
        </p:txBody>
      </p:sp>
    </p:spTree>
    <p:extLst>
      <p:ext uri="{BB962C8B-B14F-4D97-AF65-F5344CB8AC3E}">
        <p14:creationId xmlns="" xmlns:p14="http://schemas.microsoft.com/office/powerpoint/2010/main" val="85305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 xmlns:p14="http://schemas.microsoft.com/office/powerpoint/2010/main"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 xmlns:p14="http://schemas.microsoft.com/office/powerpoint/2010/main"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 xmlns:p14="http://schemas.microsoft.com/office/powerpoint/2010/main"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13</a:t>
            </a:fld>
            <a:endParaRPr lang="en-US"/>
          </a:p>
        </p:txBody>
      </p:sp>
    </p:spTree>
    <p:extLst>
      <p:ext uri="{BB962C8B-B14F-4D97-AF65-F5344CB8AC3E}">
        <p14:creationId xmlns="" xmlns:p14="http://schemas.microsoft.com/office/powerpoint/2010/main"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35293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2/4/2017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2/4/2017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2/4/2017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5.tif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jpeg"/><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tiff"/><Relationship Id="rId11" Type="http://schemas.openxmlformats.org/officeDocument/2006/relationships/image" Target="../media/image36.tiff"/><Relationship Id="rId5" Type="http://schemas.openxmlformats.org/officeDocument/2006/relationships/image" Target="../media/image30.tiff"/><Relationship Id="rId10" Type="http://schemas.openxmlformats.org/officeDocument/2006/relationships/image" Target="../media/image35.tiff"/><Relationship Id="rId4" Type="http://schemas.openxmlformats.org/officeDocument/2006/relationships/image" Target="../media/image29.tiff"/><Relationship Id="rId9" Type="http://schemas.openxmlformats.org/officeDocument/2006/relationships/image" Target="../media/image34.tiff"/></Relationships>
</file>

<file path=ppt/slides/_rels/slide17.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tiff"/><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1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3.tiff"/><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44.tiff"/></Relationships>
</file>

<file path=ppt/slides/_rels/slide19.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1.png"/><Relationship Id="rId7" Type="http://schemas.openxmlformats.org/officeDocument/2006/relationships/image" Target="../media/image47.tif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tiff"/><Relationship Id="rId11" Type="http://schemas.openxmlformats.org/officeDocument/2006/relationships/image" Target="../media/image51.tiff"/><Relationship Id="rId5" Type="http://schemas.openxmlformats.org/officeDocument/2006/relationships/image" Target="../media/image45.tiff"/><Relationship Id="rId10" Type="http://schemas.openxmlformats.org/officeDocument/2006/relationships/image" Target="../media/image50.tiff"/><Relationship Id="rId4" Type="http://schemas.openxmlformats.org/officeDocument/2006/relationships/image" Target="../media/image42.emf"/><Relationship Id="rId9" Type="http://schemas.openxmlformats.org/officeDocument/2006/relationships/image" Target="../media/image49.tif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Afficher l'image d'origine"/>
          <p:cNvPicPr>
            <a:picLocks noChangeAspect="1" noChangeArrowheads="1"/>
          </p:cNvPicPr>
          <p:nvPr/>
        </p:nvPicPr>
        <p:blipFill>
          <a:blip r:embed="rId3"/>
          <a:srcRect/>
          <a:stretch>
            <a:fillRect/>
          </a:stretch>
        </p:blipFill>
        <p:spPr bwMode="auto">
          <a:xfrm>
            <a:off x="623392" y="1124744"/>
            <a:ext cx="5746274" cy="4608512"/>
          </a:xfrm>
          <a:prstGeom prst="rect">
            <a:avLst/>
          </a:prstGeom>
          <a:noFill/>
        </p:spPr>
      </p:pic>
      <p:pic>
        <p:nvPicPr>
          <p:cNvPr id="34824" name="Picture 8" descr="Afficher l'image d'origine"/>
          <p:cNvPicPr>
            <a:picLocks noChangeAspect="1" noChangeArrowheads="1"/>
          </p:cNvPicPr>
          <p:nvPr/>
        </p:nvPicPr>
        <p:blipFill>
          <a:blip r:embed="rId4"/>
          <a:srcRect/>
          <a:stretch>
            <a:fillRect/>
          </a:stretch>
        </p:blipFill>
        <p:spPr bwMode="auto">
          <a:xfrm>
            <a:off x="8472264" y="4067100"/>
            <a:ext cx="1954188" cy="1954188"/>
          </a:xfrm>
          <a:prstGeom prst="rect">
            <a:avLst/>
          </a:prstGeom>
          <a:noFill/>
        </p:spPr>
      </p:pic>
      <p:sp>
        <p:nvSpPr>
          <p:cNvPr id="7" name="Rectangle 6"/>
          <p:cNvSpPr/>
          <p:nvPr/>
        </p:nvSpPr>
        <p:spPr>
          <a:xfrm>
            <a:off x="6456040" y="1844824"/>
            <a:ext cx="5623551" cy="20928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6600" b="1" dirty="0" smtClean="0">
                <a:solidFill>
                  <a:schemeClr val="accent1">
                    <a:lumMod val="75000"/>
                  </a:schemeClr>
                </a:solidFill>
              </a:rPr>
              <a:t>BIG BINOUZE </a:t>
            </a:r>
          </a:p>
          <a:p>
            <a:pPr algn="ctr"/>
            <a:r>
              <a:rPr lang="en-US" sz="3200" dirty="0" smtClean="0">
                <a:solidFill>
                  <a:schemeClr val="accent1">
                    <a:lumMod val="75000"/>
                  </a:schemeClr>
                </a:solidFill>
              </a:rPr>
              <a:t>DE LA RECOLTE A LA PRODUCTION</a:t>
            </a:r>
            <a:endParaRPr lang="fr-FR" sz="3200" dirty="0">
              <a:solidFill>
                <a:schemeClr val="accent1">
                  <a:lumMod val="75000"/>
                </a:schemeClr>
              </a:solidFill>
            </a:endParaRPr>
          </a:p>
        </p:txBody>
      </p:sp>
    </p:spTree>
    <p:extLst>
      <p:ext uri="{BB962C8B-B14F-4D97-AF65-F5344CB8AC3E}">
        <p14:creationId xmlns="" xmlns:p14="http://schemas.microsoft.com/office/powerpoint/2010/main"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331295">
            <a:off x="4657737" y="2650357"/>
            <a:ext cx="2391389" cy="1793542"/>
          </a:xfrm>
          <a:prstGeom prst="rect">
            <a:avLst/>
          </a:prstGeom>
        </p:spPr>
      </p:pic>
    </p:spTree>
    <p:extLst>
      <p:ext uri="{BB962C8B-B14F-4D97-AF65-F5344CB8AC3E}">
        <p14:creationId xmlns="" xmlns:p14="http://schemas.microsoft.com/office/powerpoint/2010/main" val="2138223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6352395" y="4237718"/>
            <a:ext cx="1168304" cy="876228"/>
          </a:xfrm>
          <a:prstGeom prst="rect">
            <a:avLst/>
          </a:prstGeom>
        </p:spPr>
      </p:pic>
    </p:spTree>
    <p:extLst>
      <p:ext uri="{BB962C8B-B14F-4D97-AF65-F5344CB8AC3E}">
        <p14:creationId xmlns="" xmlns:p14="http://schemas.microsoft.com/office/powerpoint/2010/main" val="384861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 xmlns:p14="http://schemas.microsoft.com/office/powerpoint/2010/main" val="680863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3576716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Tree>
    <p:extLst>
      <p:ext uri="{BB962C8B-B14F-4D97-AF65-F5344CB8AC3E}">
        <p14:creationId xmlns=""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smtClean="0"/>
              <a:t>PLAN</a:t>
            </a:r>
            <a:endParaRPr lang="en-US" dirty="0"/>
          </a:p>
        </p:txBody>
      </p:sp>
      <p:sp>
        <p:nvSpPr>
          <p:cNvPr id="5" name="Espace réservé du contenu 4"/>
          <p:cNvSpPr>
            <a:spLocks noGrp="1"/>
          </p:cNvSpPr>
          <p:nvPr>
            <p:ph idx="1"/>
          </p:nvPr>
        </p:nvSpPr>
        <p:spPr>
          <a:xfrm>
            <a:off x="838200" y="1825625"/>
            <a:ext cx="6625952" cy="4351338"/>
          </a:xfrm>
        </p:spPr>
        <p:txBody>
          <a:bodyPr/>
          <a:lstStyle/>
          <a:p>
            <a:r>
              <a:rPr lang="fr-FR" dirty="0" err="1" smtClean="0"/>
              <a:t>Who</a:t>
            </a:r>
            <a:r>
              <a:rPr lang="fr-FR" dirty="0" smtClean="0"/>
              <a:t> </a:t>
            </a:r>
            <a:r>
              <a:rPr lang="fr-FR" dirty="0" err="1" smtClean="0"/>
              <a:t>we</a:t>
            </a:r>
            <a:r>
              <a:rPr lang="fr-FR" dirty="0" smtClean="0"/>
              <a:t> are </a:t>
            </a:r>
          </a:p>
          <a:p>
            <a:r>
              <a:rPr lang="fr-FR" dirty="0" err="1" smtClean="0"/>
              <a:t>What</a:t>
            </a:r>
            <a:r>
              <a:rPr lang="fr-FR" dirty="0" smtClean="0"/>
              <a:t> </a:t>
            </a:r>
            <a:r>
              <a:rPr lang="fr-FR" dirty="0" err="1" smtClean="0"/>
              <a:t>we</a:t>
            </a:r>
            <a:r>
              <a:rPr lang="fr-FR" dirty="0" smtClean="0"/>
              <a:t> do</a:t>
            </a:r>
          </a:p>
          <a:p>
            <a:r>
              <a:rPr lang="fr-FR" dirty="0" smtClean="0"/>
              <a:t>Qui parmi vous ne connais pas le </a:t>
            </a:r>
            <a:r>
              <a:rPr lang="fr-FR" dirty="0" err="1" smtClean="0"/>
              <a:t>big</a:t>
            </a:r>
            <a:r>
              <a:rPr lang="fr-FR" dirty="0" smtClean="0"/>
              <a:t> data? </a:t>
            </a:r>
          </a:p>
          <a:p>
            <a:r>
              <a:rPr lang="fr-FR" dirty="0" smtClean="0"/>
              <a:t>Intro: </a:t>
            </a:r>
            <a:r>
              <a:rPr lang="fr-FR" dirty="0" err="1" smtClean="0"/>
              <a:t>Big</a:t>
            </a:r>
            <a:r>
              <a:rPr lang="fr-FR" dirty="0" smtClean="0"/>
              <a:t> Data, </a:t>
            </a:r>
            <a:r>
              <a:rPr lang="fr-FR" dirty="0" err="1" smtClean="0"/>
              <a:t>Buzzword</a:t>
            </a:r>
            <a:r>
              <a:rPr lang="fr-FR" dirty="0" smtClean="0"/>
              <a:t>, qui l’utilise ?</a:t>
            </a:r>
          </a:p>
          <a:p>
            <a:r>
              <a:rPr lang="fr-FR" dirty="0" smtClean="0"/>
              <a:t>Le </a:t>
            </a:r>
            <a:r>
              <a:rPr lang="fr-FR" dirty="0" err="1" smtClean="0"/>
              <a:t>BigData</a:t>
            </a:r>
            <a:r>
              <a:rPr lang="fr-FR" dirty="0" smtClean="0"/>
              <a:t> pour les </a:t>
            </a:r>
            <a:r>
              <a:rPr lang="fr-FR" strike="sngStrike" dirty="0" smtClean="0"/>
              <a:t>manager</a:t>
            </a:r>
            <a:r>
              <a:rPr lang="fr-FR" dirty="0" smtClean="0"/>
              <a:t> nuls</a:t>
            </a:r>
            <a:endParaRPr lang="fr-FR" dirty="0" smtClean="0"/>
          </a:p>
          <a:p>
            <a:r>
              <a:rPr lang="fr-FR" dirty="0" smtClean="0"/>
              <a:t>Comment ça marche: la technologie</a:t>
            </a:r>
          </a:p>
          <a:p>
            <a:r>
              <a:rPr lang="fr-FR" dirty="0" smtClean="0"/>
              <a:t>Technologies </a:t>
            </a:r>
            <a:r>
              <a:rPr lang="fr-FR" dirty="0" err="1" smtClean="0"/>
              <a:t>Big</a:t>
            </a:r>
            <a:r>
              <a:rPr lang="fr-FR" dirty="0" smtClean="0"/>
              <a:t> Data: un différentiateur </a:t>
            </a:r>
            <a:r>
              <a:rPr lang="fr-FR" dirty="0" smtClean="0"/>
              <a:t>?</a:t>
            </a:r>
          </a:p>
          <a:p>
            <a:r>
              <a:rPr lang="fr-FR" dirty="0" err="1" smtClean="0"/>
              <a:t>Let’s</a:t>
            </a:r>
            <a:r>
              <a:rPr lang="fr-FR" dirty="0" smtClean="0"/>
              <a:t> Practice Pals!!!</a:t>
            </a:r>
            <a:endParaRPr lang="fr-FR" dirty="0"/>
          </a:p>
        </p:txBody>
      </p:sp>
      <p:pic>
        <p:nvPicPr>
          <p:cNvPr id="35844" name="Picture 4" descr="Afficher l'image d'origine"/>
          <p:cNvPicPr>
            <a:picLocks noChangeAspect="1" noChangeArrowheads="1"/>
          </p:cNvPicPr>
          <p:nvPr/>
        </p:nvPicPr>
        <p:blipFill>
          <a:blip r:embed="rId2"/>
          <a:srcRect/>
          <a:stretch>
            <a:fillRect/>
          </a:stretch>
        </p:blipFill>
        <p:spPr bwMode="auto">
          <a:xfrm>
            <a:off x="7896200" y="1690688"/>
            <a:ext cx="3810000" cy="3810000"/>
          </a:xfrm>
          <a:prstGeom prst="rect">
            <a:avLst/>
          </a:prstGeom>
          <a:noFill/>
        </p:spPr>
      </p:pic>
    </p:spTree>
    <p:extLst>
      <p:ext uri="{BB962C8B-B14F-4D97-AF65-F5344CB8AC3E}">
        <p14:creationId xmlns="" xmlns:p14="http://schemas.microsoft.com/office/powerpoint/2010/main" val="638631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 xmlns:p14="http://schemas.microsoft.com/office/powerpoint/2010/main" val="56464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677656"/>
          </a:xfrm>
          <a:prstGeom prst="rect">
            <a:avLst/>
          </a:prstGeom>
        </p:spPr>
        <p:txBody>
          <a:bodyPr wrap="square">
            <a:spAutoFit/>
          </a:bodyPr>
          <a:lstStyle/>
          <a:p>
            <a:pPr>
              <a:buFont typeface="Wingdings" pitchFamily="2" charset="2"/>
              <a:buChar char="Ø"/>
            </a:pPr>
            <a:r>
              <a:rPr lang="fr-FR" sz="2800" dirty="0" smtClean="0"/>
              <a:t>Alexis Slawny</a:t>
            </a:r>
            <a:endParaRPr lang="fr-FR" sz="2800" dirty="0" smtClean="0"/>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petrolhan</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1815882"/>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biactol_rulz</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spTree>
    <p:extLst>
      <p:ext uri="{BB962C8B-B14F-4D97-AF65-F5344CB8AC3E}">
        <p14:creationId xmlns="" xmlns:p14="http://schemas.microsoft.com/office/powerpoint/2010/main" val="139981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 xmlns:p14="http://schemas.microsoft.com/office/powerpoint/2010/main" val="1285934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 xmlns:p14="http://schemas.microsoft.com/office/powerpoint/2010/main" val="140010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 xmlns:p14="http://schemas.microsoft.com/office/powerpoint/2010/main" val="231446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9696" y="2636912"/>
            <a:ext cx="3118931" cy="369332"/>
          </a:xfrm>
          <a:prstGeom prst="rect">
            <a:avLst/>
          </a:prstGeom>
          <a:noFill/>
        </p:spPr>
        <p:txBody>
          <a:bodyPr wrap="none" rtlCol="0">
            <a:spAutoFit/>
          </a:bodyPr>
          <a:lstStyle/>
          <a:p>
            <a:r>
              <a:rPr lang="fr-FR" dirty="0" smtClean="0"/>
              <a:t>Ajouter exemple site de voyage</a:t>
            </a:r>
            <a:endParaRPr lang="fr-FR" dirty="0"/>
          </a:p>
        </p:txBody>
      </p:sp>
    </p:spTree>
    <p:extLst>
      <p:ext uri="{BB962C8B-B14F-4D97-AF65-F5344CB8AC3E}">
        <p14:creationId xmlns="" xmlns:p14="http://schemas.microsoft.com/office/powerpoint/2010/main" val="323034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550848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spTree>
    <p:extLst>
      <p:ext uri="{BB962C8B-B14F-4D97-AF65-F5344CB8AC3E}">
        <p14:creationId xmlns="" xmlns:p14="http://schemas.microsoft.com/office/powerpoint/2010/main" val="1989296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10549</TotalTime>
  <Words>1185</Words>
  <Application>Microsoft Office PowerPoint</Application>
  <PresentationFormat>Personnalisé</PresentationFormat>
  <Paragraphs>106</Paragraphs>
  <Slides>20</Slides>
  <Notes>15</Notes>
  <HiddenSlides>2</HiddenSlides>
  <MMClips>0</MMClips>
  <ScaleCrop>false</ScaleCrop>
  <HeadingPairs>
    <vt:vector size="4" baseType="variant">
      <vt:variant>
        <vt:lpstr>Thème</vt:lpstr>
      </vt:variant>
      <vt:variant>
        <vt:i4>1</vt:i4>
      </vt:variant>
      <vt:variant>
        <vt:lpstr>Titres des diapositives</vt:lpstr>
      </vt:variant>
      <vt:variant>
        <vt:i4>20</vt:i4>
      </vt:variant>
    </vt:vector>
  </HeadingPairs>
  <TitlesOfParts>
    <vt:vector size="21" baseType="lpstr">
      <vt:lpstr>Thème Office</vt:lpstr>
      <vt:lpstr>Diapositive 1</vt:lpstr>
      <vt:lpstr>PLAN</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93</cp:revision>
  <dcterms:created xsi:type="dcterms:W3CDTF">2016-09-10T21:18:49Z</dcterms:created>
  <dcterms:modified xsi:type="dcterms:W3CDTF">2017-02-04T10:25:13Z</dcterms:modified>
</cp:coreProperties>
</file>